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ix feet under" panose="02000000000000000000" pitchFamily="2" charset="0"/>
      <p:regular r:id="rId12"/>
    </p:embeddedFont>
    <p:embeddedFont>
      <p:font typeface="Calibri Light" panose="020F0302020204030204" pitchFamily="34" charset="0"/>
      <p:regular r:id="rId13"/>
      <p: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F01"/>
    <a:srgbClr val="A32901"/>
    <a:srgbClr val="F9BD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42989" autoAdjust="0"/>
  </p:normalViewPr>
  <p:slideViewPr>
    <p:cSldViewPr snapToGrid="0">
      <p:cViewPr varScale="1">
        <p:scale>
          <a:sx n="27" d="100"/>
          <a:sy n="27" d="100"/>
        </p:scale>
        <p:origin x="23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B5BB7-AC58-4035-AEDB-5209F5F75CA5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5EBE9-11B8-4568-A4E8-D1C60B04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6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Psalm 139:17-24 (READ)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Bible clearly reveals that God deals with wickedness.  Eternal punishment is reserved for the wicked.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(vs. 22) Hatred needs proper definition: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(see verse 21, “loathe”, in other translations “grieved”)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Strong – (loathe) detest, to be grieved by….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effect, disapproval of, a desire to be separate from, refusal to associate with men of such character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119:158),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 see the treacherous, and am disgusted, because they do not keep Your word.”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1:1),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“Blessed is the man who walks not in the counsel of the ungodly, nor stands in the path of sinners, nor sits in the seat of the scornful.”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we have hatred as commonly understood by the world.  It is destructive!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10:12),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“Hatred stirs up strife, but love covers all sins.”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Yet, Bible says there is a “time to hate,”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(See below) 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does this mean?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(Ecclesiastes 3:8), [To everything there is a season],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 time to love, and a time to hate.”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Bible speaks of hate in several ways: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Relative preference, Luke 14:26,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“If anyone comes to Me and does not hate his father and mother, wife and children, brothers and sisters, yes, and his own life also, he cannot be My disciple.”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Sinful attitude and conduct, Titus 3:3,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we ourselves were also once foolish, disobedient, deceived, serving various lusts and pleasures, living in malice and envy, hateful and hating one another.”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Express an aversion to evil, Hebrews 1:9, [God’s word’s concerning the Son],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have loved righteousness and hated lawlessness; therefore God, Your God, has anointed You with the oil of gladness more than Your companions."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concept of hate is multi-faceted.  Three important points to remember…</a:t>
            </a:r>
          </a:p>
          <a:p>
            <a:endParaRPr lang="en-US" dirty="0"/>
          </a:p>
          <a:p>
            <a:r>
              <a:rPr lang="en-US" dirty="0"/>
              <a:t>Based on an outline by Joe Price (The Spirit’s Sword, 11/16)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EBE9-11B8-4568-A4E8-D1C60B045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4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TO HATE THE SAME THINGS </a:t>
            </a:r>
            <a:r>
              <a:rPr lang="en-US" sz="1200" b="1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HATES!</a:t>
            </a: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Hates (abhor, loathe) Sin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45:6-7), [This is the passage the Hebrew writer quotes in Hebrews 1:9 attributing it to the Son], 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“Your throne, O God, is forever and ever; a scepter of righteousness is the scepter of Your kingdom.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love righteousness and hate wickedness; therefore God, Your God, has anointed You with the oil of gladness more than Your companions.”</a:t>
            </a:r>
          </a:p>
          <a:p>
            <a:endParaRPr lang="en-US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6:16-19), [7 things the Lord hates]: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A proud look; 2) A lying tongue; 3) Hands that shed innocent blood; 4) A heart that devises wicked plans; 5) Feet that are swift in running to evil; 6) A false witness who speaks lies; 7) One who sows discord among brethren.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sense in which God Hates (has no pleasure in) the Sinner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(Psalm 5:4-5),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You are not a God who takes pleasure in wickedness, nor shall evil dwell with You. 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boastful shall not stand in Your sight; You hate all workers of iniquity.”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[Contrast with] (John 3:16),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God so loved the world that He gave His only begotten Son, that whoever believes in Him should not perish but have everlasting life.”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there is a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to Hate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a sense in which hate is not only acceptable, but required by God!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EBE9-11B8-4568-A4E8-D1C60B045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35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OTHER HAND, WE MUST NEVER HATE (OR BE HATEFUL TOWARD) OTHERS IN RETURN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7:12),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“Therefore, whatever you want men to do to you, do also to them, for this is the Law and the Prophets.”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Peter. 2:21-23), [Christ as example],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to this you were called, because Christ also suffered for us, leaving us an example, that you should follow His steps: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"Who committed no sin, nor was deceit found in His mouth";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who, when He was reviled, did not revile in return; when He suffered, He did not threaten, but committed Himself to Him who judges righteously.”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kind of Hate is of the World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(Galatians 5:19-21),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“Now the works of the flesh are evident, which are: adultery, fornication, uncleanness, lewdness,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idolatry, sorcery,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hatred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contentions, jealousies, outbursts of wrath, selfish ambitions, dissensions, heresies,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21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envy, murders, drunkenness, revelries, and the like; of which I tell you beforehand, just as I also told you in time past, that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those who practice such things will not inherit the kingdom of God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Who has Sinful Hate toward Another Person (Instead, we should love!)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John 2:9-11),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“He who says he is in the light, and hates his brother, is in darkness until now.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who loves his brother abides in the light, and there is no cause for stumbling in him.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he who hates his brother is in darkness and walks in darkness, and does not know where he is going, because the darkness has blinded his eyes.”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John 3:13-15),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“Do not marvel, my brethren, if the world hates you.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know that we have passed from death to life, because we love the brethren. He who does not love his brother abides in death.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Whoever hates his brother is a murderer, and you know that no murderer has eternal life abiding in him.”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EBE9-11B8-4568-A4E8-D1C60B045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07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CHRISTIANS DO GOOD TO THOSE WHO HATE THEM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(Luke 6:27-28),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I say to you who hear: Love your enemies, do good to those who hate you,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bless those who curse you, and pray for those who spitefully use you.”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[Contrast with the World’s response to God’s people] (22),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“Blessed are you when men hate you, and when they exclude you, and revile you, and cast out your name as evil.”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do good, because God Does,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5:43-48),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“You have heard that it was said, 'You shall love your neighbor and hate your enemy. '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I say to you, love your enemies, bless those who curse you, do good to those who hate you, and pray for those who spitefully use you and persecute you,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you may be sons of your Father in heaven; for He makes His sun rise on the evil and on the good, and sends rain on the just and on the unjust.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if you love those who love you, what reward have you? Do not even the tax collectors do the same?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47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if you greet your brethren only, what do you do more than others? Do not even the tax collectors do so? 48 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 you shall be perfect, just as your Father in heaven is perfect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Must Love the Evil Doer, Even When His Evil is Against Us, (see verse 44 above)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 has Not Given Us the Right to Take Personal Vengeance on Evil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12:17-21),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“Repay no one evil for evil. Have regard for good things in the sight of all men.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it is possible, as much as depends on you, live peaceably with all men.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Beloved, do not avenge yourselves, but rather give place to wrath; for it is written, "Vengeance is Mine, I will repay," says the Lord.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Therefore "If your enemy is hungry, feed him; if he is thirsty, give him a drink; for in so doing you will heap coals of fire on his head.“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not be overcome by evil, but overcome evil with good.”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EBE9-11B8-4568-A4E8-D1C60B0452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Hatred is a strong emotion that causes strong reactions of heart and deed.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(Romans 12:9),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en-US" sz="1200" i="1" dirty="0">
                <a:solidFill>
                  <a:srgbClr val="FFC000"/>
                </a:solidFill>
              </a:rPr>
              <a:t>Let love be without hypocrisy. Abhor what is evil. Cling to what is good.”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solidFill>
                  <a:srgbClr val="FFC000"/>
                </a:solidFill>
              </a:rPr>
              <a:t>May we who love God overcome evil with Good!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5EBE9-11B8-4568-A4E8-D1C60B0452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192C-2D3D-4B14-97E5-AB0C63772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724A87-8FAA-4F85-AE98-C4B7573D2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53D97-BEC4-4BEE-8D5A-52DD22319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51F73-4E72-4445-B6A3-18823896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A7C853-F1E8-4AE3-89C9-792D7F28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3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234E-1FBD-44A5-8BE5-82DD4E4B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A19134-A79A-44D3-BF2B-7B7587675A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2C4F1-88BD-4378-A0EE-10F83F16A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5F1A5-BF31-41A9-A87D-C2F6553B5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8C55C-C472-47CB-B343-00B2F91C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2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F1252D-B0AF-4DC8-AB2F-53FD0C3CAD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91C14F-88F0-48E0-A67B-70EDA036F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B204C-E03F-4120-9ACB-9D7CBC0D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6344E-1A7D-4DC8-90BC-56A7CCAE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E1B8-01AC-40E8-A466-ABED479F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2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A0108-D07D-496B-A30F-79F4F20F8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7A37D-506E-49B0-BFD6-91D7CAB50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46590-0258-4CF6-9831-34D1DB07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DA97F-620E-4044-A914-D350E350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36AE-0B02-4923-BD3E-A66F0C3D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3120-D6C9-4205-A58F-9E06F2A3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0B070-8C09-4CA0-A341-A9583626E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6A067-6059-403B-92F9-A5C55252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730A2-D591-4551-801D-B74C5981C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4B45A-2176-4AF9-9E59-6557C7770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5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04F0-100B-4D7F-B5A2-6E9D76F2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F46AE-12B0-4D72-BBF0-7A64FD69B8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D1C59-3EA7-4AE9-9276-48AF7C733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7338EE-44A0-4D8D-A6B3-9FC645941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99BA0-E75E-41FC-BCA9-97F41AD3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0EB8AE-5F72-4639-99A8-6EB4F686F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31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D3F9-AC21-480E-91EB-EF052FF44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EFCC-429D-4624-9454-3DC42C5DD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79303-B13B-4160-90F3-CA76DF95A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7664C-0A94-460D-AE45-BD983291B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D78EC0-DC1B-4F60-9DC7-415C8550E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B33D0E-737F-4B54-994A-ADEA26D4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49C81-5FA2-4918-9A06-0AC29538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667CB-0A7D-44B4-A5CC-D8D5D206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BF4B3-4FBB-404E-B5AF-EC96ADE2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08B569-1EE3-4546-A295-8EF6AC89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ACDC8-386C-460F-AF49-32DC841C1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FF41DA-09A3-425E-BB5E-A750A7A05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1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EF314-7CD9-4671-8E5D-1998A21F5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DC699A-77BE-4C4D-8C36-B1252016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B4875E-2F0F-4264-9688-DF6274EB9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5638-ABEF-4E27-9D8A-9FA04A5D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ECD36-3565-4E06-AEF2-1B9F9B6A6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91395-F114-4678-8ECC-1B70C994B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1D7F-6F73-46B4-84DC-C05FDEF0D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057BE-E87F-4483-B2F9-562A6DB87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4EE20-6394-474B-B253-133493C4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0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90A52-67C3-44D0-8D3D-7E0D43180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6B30D-366C-49D1-9046-7FCA6755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94B066-5BD2-4173-8F8B-EE9A744BB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57B85-82EE-4F72-A71C-376DDA54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B61DDB-7149-4846-B030-45CB3B3B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DD90-56B3-4A44-ABB2-DC04096E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C027C-4E78-4F3A-BA70-6A238077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EFDE2-4511-4511-8EDA-9D7DF4BFB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C588-539C-48C5-92F2-B598D599B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BF61-E80B-4319-B60F-AABADBCECB08}" type="datetimeFigureOut">
              <a:rPr lang="en-US" smtClean="0"/>
              <a:t>9/8/2017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3C5B-EF97-46CC-A8C8-9F24FFE38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9DCC3-9B54-4CC3-832E-6214B594F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525BC-1873-4A58-8F84-0AE9BF7C5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3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7D6CA-C438-479F-80D1-3BA947C1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06"/>
            <a:ext cx="6826786" cy="639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EA360-8C3C-4D5E-96B8-9BAEB3DF2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58276">
            <a:off x="1620839" y="2221831"/>
            <a:ext cx="3904421" cy="2387600"/>
          </a:xfrm>
        </p:spPr>
        <p:txBody>
          <a:bodyPr>
            <a:noAutofit/>
          </a:bodyPr>
          <a:lstStyle/>
          <a:p>
            <a:r>
              <a:rPr lang="en-US" sz="8800" cap="small" dirty="0">
                <a:solidFill>
                  <a:srgbClr val="F9BD0E"/>
                </a:solidFill>
                <a:effectLst>
                  <a:outerShdw blurRad="50800" dist="38100" dir="2700000" algn="tl" rotWithShape="0">
                    <a:srgbClr val="C32F01"/>
                  </a:outerShdw>
                </a:effectLst>
                <a:latin typeface="Six feet under" panose="02000000000000000000" pitchFamily="2" charset="0"/>
              </a:rPr>
              <a:t>Perfect</a:t>
            </a:r>
            <a:br>
              <a:rPr lang="en-US" sz="8800" cap="small" dirty="0">
                <a:solidFill>
                  <a:srgbClr val="F9BD0E"/>
                </a:solidFill>
                <a:effectLst>
                  <a:outerShdw blurRad="50800" dist="38100" dir="2700000" algn="tl" rotWithShape="0">
                    <a:srgbClr val="C32F01"/>
                  </a:outerShdw>
                </a:effectLst>
                <a:latin typeface="Six feet under" panose="02000000000000000000" pitchFamily="2" charset="0"/>
              </a:rPr>
            </a:br>
            <a:r>
              <a:rPr lang="en-US" sz="8800" cap="small" dirty="0">
                <a:solidFill>
                  <a:srgbClr val="F9BD0E"/>
                </a:solidFill>
                <a:effectLst>
                  <a:outerShdw blurRad="50800" dist="38100" dir="2700000" algn="tl" rotWithShape="0">
                    <a:srgbClr val="C32F01"/>
                  </a:outerShdw>
                </a:effectLst>
                <a:latin typeface="Six feet under" panose="02000000000000000000" pitchFamily="2" charset="0"/>
              </a:rPr>
              <a:t>Hatred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49466-E5B7-435C-A7EC-3ECA2CE49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2901" y="337236"/>
            <a:ext cx="5939837" cy="6391250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FFC000"/>
                </a:solidFill>
              </a:rPr>
              <a:t>I hate them with perfect hatred; I count them my enemies. </a:t>
            </a:r>
            <a:r>
              <a:rPr lang="en-US" sz="4000" baseline="30000" dirty="0">
                <a:solidFill>
                  <a:srgbClr val="FFC000"/>
                </a:solidFill>
              </a:rPr>
              <a:t>23 </a:t>
            </a:r>
            <a:r>
              <a:rPr lang="en-US" sz="4000" dirty="0">
                <a:solidFill>
                  <a:srgbClr val="FFC000"/>
                </a:solidFill>
              </a:rPr>
              <a:t>Search me,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O God, and know my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heart; try me, and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know my anxieties; 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baseline="30000" dirty="0">
                <a:solidFill>
                  <a:srgbClr val="FFC000"/>
                </a:solidFill>
              </a:rPr>
              <a:t>24</a:t>
            </a:r>
            <a:r>
              <a:rPr lang="en-US" sz="4000" dirty="0">
                <a:solidFill>
                  <a:srgbClr val="FFC000"/>
                </a:solidFill>
              </a:rPr>
              <a:t> And see if there is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any wicked way in me,</a:t>
            </a:r>
            <a:br>
              <a:rPr lang="en-US" sz="4000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and lead me in the way everlasting.</a:t>
            </a:r>
          </a:p>
          <a:p>
            <a:pPr algn="l"/>
            <a:r>
              <a:rPr lang="en-US" sz="3200" dirty="0">
                <a:solidFill>
                  <a:srgbClr val="FFC000"/>
                </a:solidFill>
              </a:rPr>
              <a:t>     (Psalm 139:22-24)</a:t>
            </a:r>
          </a:p>
        </p:txBody>
      </p:sp>
    </p:spTree>
    <p:extLst>
      <p:ext uri="{BB962C8B-B14F-4D97-AF65-F5344CB8AC3E}">
        <p14:creationId xmlns:p14="http://schemas.microsoft.com/office/powerpoint/2010/main" val="202249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1C8F-4693-4AE1-B490-5621227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42" y="24766"/>
            <a:ext cx="3847158" cy="360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36E6B-2948-47A8-860C-7322DA2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6920">
            <a:off x="8977416" y="909667"/>
            <a:ext cx="2722685" cy="1785020"/>
          </a:xfrm>
        </p:spPr>
        <p:txBody>
          <a:bodyPr>
            <a:normAutofit/>
          </a:bodyPr>
          <a:lstStyle/>
          <a:p>
            <a:pPr algn="ctr"/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Perfect</a:t>
            </a:r>
            <a:b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</a:br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Hatred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58C3-D53A-4A36-9CAF-DD3BB5BC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531759"/>
            <a:ext cx="11137865" cy="6009718"/>
          </a:xfrm>
        </p:spPr>
        <p:txBody>
          <a:bodyPr/>
          <a:lstStyle/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We are to hate the same                            things God hates</a:t>
            </a:r>
          </a:p>
          <a:p>
            <a:pPr marL="796925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Psalm 45:6-7; Proverbs 6:16-19</a:t>
            </a:r>
          </a:p>
        </p:txBody>
      </p:sp>
    </p:spTree>
    <p:extLst>
      <p:ext uri="{BB962C8B-B14F-4D97-AF65-F5344CB8AC3E}">
        <p14:creationId xmlns:p14="http://schemas.microsoft.com/office/powerpoint/2010/main" val="162385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1C8F-4693-4AE1-B490-5621227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42" y="24766"/>
            <a:ext cx="3847158" cy="360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36E6B-2948-47A8-860C-7322DA2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6920">
            <a:off x="8977416" y="909667"/>
            <a:ext cx="2722685" cy="1785020"/>
          </a:xfrm>
        </p:spPr>
        <p:txBody>
          <a:bodyPr>
            <a:normAutofit/>
          </a:bodyPr>
          <a:lstStyle/>
          <a:p>
            <a:pPr algn="ctr"/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Perfect</a:t>
            </a:r>
            <a:b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</a:br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Hatred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58C3-D53A-4A36-9CAF-DD3BB5BC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531759"/>
            <a:ext cx="11137865" cy="6009718"/>
          </a:xfrm>
        </p:spPr>
        <p:txBody>
          <a:bodyPr/>
          <a:lstStyle/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We are to hate the same                            things God hates</a:t>
            </a:r>
          </a:p>
          <a:p>
            <a:pPr marL="796925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Psalm 45:6-7; Proverbs 6:16-19</a:t>
            </a:r>
          </a:p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We must never hate others                              in return</a:t>
            </a:r>
          </a:p>
          <a:p>
            <a:pPr marL="796925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Matthew 7:12; Galatians 5:19-21; 1 John 2:9-11</a:t>
            </a:r>
          </a:p>
        </p:txBody>
      </p:sp>
    </p:spTree>
    <p:extLst>
      <p:ext uri="{BB962C8B-B14F-4D97-AF65-F5344CB8AC3E}">
        <p14:creationId xmlns:p14="http://schemas.microsoft.com/office/powerpoint/2010/main" val="183374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301C8F-4693-4AE1-B490-5621227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842" y="24766"/>
            <a:ext cx="3847158" cy="3601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36E6B-2948-47A8-860C-7322DA2D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516920">
            <a:off x="8977416" y="909667"/>
            <a:ext cx="2722685" cy="1785020"/>
          </a:xfrm>
        </p:spPr>
        <p:txBody>
          <a:bodyPr>
            <a:normAutofit/>
          </a:bodyPr>
          <a:lstStyle/>
          <a:p>
            <a:pPr algn="ctr"/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Perfect</a:t>
            </a:r>
            <a:b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</a:br>
            <a:r>
              <a:rPr lang="en-US" sz="5400" cap="small" dirty="0">
                <a:solidFill>
                  <a:srgbClr val="FFC000"/>
                </a:solidFill>
                <a:effectLst>
                  <a:outerShdw blurRad="50800" dist="38100" dir="2700000" algn="tl" rotWithShape="0">
                    <a:srgbClr val="C32F01">
                      <a:alpha val="40000"/>
                    </a:srgbClr>
                  </a:outerShdw>
                </a:effectLst>
                <a:latin typeface="Six feet under" panose="02000000000000000000" pitchFamily="2" charset="0"/>
              </a:rPr>
              <a:t>Hatred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A58C3-D53A-4A36-9CAF-DD3BB5BC9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154" y="531759"/>
            <a:ext cx="11137865" cy="6009718"/>
          </a:xfrm>
        </p:spPr>
        <p:txBody>
          <a:bodyPr/>
          <a:lstStyle/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We are to hate the same                            things God hates</a:t>
            </a:r>
          </a:p>
          <a:p>
            <a:pPr marL="796925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Psalm 45:6-7; Proverbs 6:16-19</a:t>
            </a:r>
          </a:p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We must never hate others                              in return</a:t>
            </a:r>
          </a:p>
          <a:p>
            <a:pPr marL="796925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Matthew 7:12; Galatians 5:19-21; 1 John 2:9-11</a:t>
            </a:r>
          </a:p>
          <a:p>
            <a:pPr marL="468313" indent="-468313"/>
            <a:r>
              <a:rPr lang="en-US" sz="4400" b="1" dirty="0">
                <a:solidFill>
                  <a:srgbClr val="FFC000"/>
                </a:solidFill>
              </a:rPr>
              <a:t>Christians do good to those who hate them</a:t>
            </a:r>
          </a:p>
          <a:p>
            <a:pPr marL="750888" lvl="1" indent="0">
              <a:buNone/>
            </a:pPr>
            <a:r>
              <a:rPr lang="en-US" sz="4000" i="1" dirty="0">
                <a:solidFill>
                  <a:schemeClr val="bg1"/>
                </a:solidFill>
              </a:rPr>
              <a:t>Luke 6:27-28,22; Matthew 5:43-48;            Romans 12:17-21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D7D6CA-C438-479F-80D1-3BA947C13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0006"/>
            <a:ext cx="6826786" cy="63912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EA360-8C3C-4D5E-96B8-9BAEB3DF2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958276">
            <a:off x="1262003" y="2646092"/>
            <a:ext cx="4313144" cy="1382937"/>
          </a:xfrm>
        </p:spPr>
        <p:txBody>
          <a:bodyPr>
            <a:noAutofit/>
          </a:bodyPr>
          <a:lstStyle/>
          <a:p>
            <a:r>
              <a:rPr lang="en-US" sz="8800" cap="small" dirty="0">
                <a:solidFill>
                  <a:srgbClr val="F9BD0E"/>
                </a:solidFill>
                <a:effectLst>
                  <a:outerShdw blurRad="50800" dist="38100" dir="2700000" algn="tl" rotWithShape="0">
                    <a:srgbClr val="C32F01"/>
                  </a:outerShdw>
                </a:effectLst>
                <a:latin typeface="Six feet under" panose="02000000000000000000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49466-E5B7-435C-A7EC-3ECA2CE49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6011" y="937845"/>
            <a:ext cx="5939837" cy="5392055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5400" dirty="0">
                <a:solidFill>
                  <a:srgbClr val="FFC000"/>
                </a:solidFill>
              </a:rPr>
              <a:t>Let love be</a:t>
            </a:r>
            <a:br>
              <a:rPr lang="en-US" sz="5400" dirty="0">
                <a:solidFill>
                  <a:srgbClr val="FFC000"/>
                </a:solidFill>
              </a:rPr>
            </a:br>
            <a:r>
              <a:rPr lang="en-US" sz="5400" dirty="0">
                <a:solidFill>
                  <a:srgbClr val="FFC000"/>
                </a:solidFill>
              </a:rPr>
              <a:t>without</a:t>
            </a:r>
            <a:br>
              <a:rPr lang="en-US" sz="5400" dirty="0">
                <a:solidFill>
                  <a:srgbClr val="FFC000"/>
                </a:solidFill>
              </a:rPr>
            </a:br>
            <a:r>
              <a:rPr lang="en-US" sz="5400" dirty="0">
                <a:solidFill>
                  <a:srgbClr val="FFC000"/>
                </a:solidFill>
              </a:rPr>
              <a:t>hypocrisy. Abhor what is evil.</a:t>
            </a:r>
            <a:br>
              <a:rPr lang="en-US" sz="5400" dirty="0">
                <a:solidFill>
                  <a:srgbClr val="FFC000"/>
                </a:solidFill>
              </a:rPr>
            </a:br>
            <a:r>
              <a:rPr lang="en-US" sz="5400" dirty="0">
                <a:solidFill>
                  <a:srgbClr val="FFC000"/>
                </a:solidFill>
              </a:rPr>
              <a:t>Cling to what is good.</a:t>
            </a:r>
          </a:p>
          <a:p>
            <a:pPr algn="r"/>
            <a:endParaRPr lang="en-US" sz="2000" dirty="0">
              <a:solidFill>
                <a:srgbClr val="FFC000"/>
              </a:solidFill>
            </a:endParaRPr>
          </a:p>
          <a:p>
            <a:pPr algn="r"/>
            <a:r>
              <a:rPr lang="en-US" sz="4000" dirty="0">
                <a:solidFill>
                  <a:srgbClr val="FFC000"/>
                </a:solidFill>
              </a:rPr>
              <a:t>(Romans 12:9)</a:t>
            </a:r>
          </a:p>
        </p:txBody>
      </p:sp>
    </p:spTree>
    <p:extLst>
      <p:ext uri="{BB962C8B-B14F-4D97-AF65-F5344CB8AC3E}">
        <p14:creationId xmlns:p14="http://schemas.microsoft.com/office/powerpoint/2010/main" val="3698522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1235</Words>
  <Application>Microsoft Office PowerPoint</Application>
  <PresentationFormat>Widescreen</PresentationFormat>
  <Paragraphs>75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Six feet under</vt:lpstr>
      <vt:lpstr>Calibri Light</vt:lpstr>
      <vt:lpstr>Arial</vt:lpstr>
      <vt:lpstr>Office Theme</vt:lpstr>
      <vt:lpstr>Perfect Hatred</vt:lpstr>
      <vt:lpstr>Perfect Hatred</vt:lpstr>
      <vt:lpstr>Perfect Hatred</vt:lpstr>
      <vt:lpstr>Perfect Hatred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Perfect Hatred</dc:title>
  <dc:creator>Stan Cox</dc:creator>
  <cp:lastModifiedBy>Stan Cox</cp:lastModifiedBy>
  <cp:revision>13</cp:revision>
  <dcterms:created xsi:type="dcterms:W3CDTF">2017-09-08T18:02:20Z</dcterms:created>
  <dcterms:modified xsi:type="dcterms:W3CDTF">2017-09-08T19:59:23Z</dcterms:modified>
</cp:coreProperties>
</file>